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264" r:id="rId4"/>
    <p:sldId id="265" r:id="rId5"/>
    <p:sldId id="268" r:id="rId6"/>
    <p:sldId id="267" r:id="rId7"/>
    <p:sldId id="269" r:id="rId8"/>
    <p:sldId id="270" r:id="rId9"/>
    <p:sldId id="271" r:id="rId10"/>
    <p:sldId id="272" r:id="rId11"/>
    <p:sldId id="273" r:id="rId12"/>
    <p:sldId id="275" r:id="rId13"/>
    <p:sldId id="274" r:id="rId14"/>
    <p:sldId id="276" r:id="rId15"/>
    <p:sldId id="277" r:id="rId16"/>
    <p:sldId id="278" r:id="rId17"/>
    <p:sldId id="27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12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9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6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3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1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7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3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3.emf"/><Relationship Id="rId7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Relationship Id="rId3" Type="http://schemas.openxmlformats.org/officeDocument/2006/relationships/image" Target="../media/image8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54" y="547871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2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log likelihood we’ll need: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9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257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30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8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8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54125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136290"/>
            <a:ext cx="9144000" cy="16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8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pseudo-log likelihood we’ll need: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28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4718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395497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1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1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6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983680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0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2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12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6758</TotalTime>
  <Words>288</Words>
  <Application>Microsoft Macintosh PowerPoint</Application>
  <PresentationFormat>On-screen Show (4:3)</PresentationFormat>
  <Paragraphs>133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npetraco</cp:lastModifiedBy>
  <cp:revision>62</cp:revision>
  <cp:lastPrinted>2018-07-24T13:20:25Z</cp:lastPrinted>
  <dcterms:created xsi:type="dcterms:W3CDTF">2018-07-20T20:45:36Z</dcterms:created>
  <dcterms:modified xsi:type="dcterms:W3CDTF">2018-07-25T13:23:42Z</dcterms:modified>
</cp:coreProperties>
</file>